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7" autoAdjust="0"/>
  </p:normalViewPr>
  <p:slideViewPr>
    <p:cSldViewPr>
      <p:cViewPr>
        <p:scale>
          <a:sx n="82" d="100"/>
          <a:sy n="82" d="100"/>
        </p:scale>
        <p:origin x="-1330" y="1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85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«ИНТЕРНЕТ»  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en-US" sz="6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://dou4rucheek.do95.ru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ru-RU" sz="6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 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«Детский сад № 4 «Ручеек»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с.п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Надтеречненское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Телефон: 8(928)788-74-62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МБДОУ: 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ЧР,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Надтеречный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район, с.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Надтеречное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ул.Терская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д. № 15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l"/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сад № 4 «Ручеек»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с.п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Надтеречненское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</TotalTime>
  <Words>46</Words>
  <Application>Microsoft Office PowerPoint</Application>
  <PresentationFormat>Экран (4:3)</PresentationFormat>
  <Paragraphs>72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server</cp:lastModifiedBy>
  <cp:revision>13</cp:revision>
  <dcterms:created xsi:type="dcterms:W3CDTF">2021-10-20T10:26:20Z</dcterms:created>
  <dcterms:modified xsi:type="dcterms:W3CDTF">2021-12-10T20:12:59Z</dcterms:modified>
</cp:coreProperties>
</file>